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261" r:id="rId4"/>
    <p:sldId id="328" r:id="rId5"/>
    <p:sldId id="318" r:id="rId6"/>
    <p:sldId id="304" r:id="rId7"/>
    <p:sldId id="327" r:id="rId8"/>
    <p:sldId id="329" r:id="rId9"/>
    <p:sldId id="31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ibre Franklin" pitchFamily="2" charset="77"/>
      <p:regular r:id="rId16"/>
      <p:bold r:id="rId17"/>
      <p:italic r:id="rId18"/>
      <p:boldItalic r:id="rId19"/>
    </p:embeddedFont>
    <p:embeddedFont>
      <p:font typeface="Libre Franklin Medium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iPDTOovfy8Ab+yOAnvwzhQrfr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/>
    <p:restoredTop sz="94696"/>
  </p:normalViewPr>
  <p:slideViewPr>
    <p:cSldViewPr snapToGrid="0">
      <p:cViewPr varScale="1">
        <p:scale>
          <a:sx n="105" d="100"/>
          <a:sy n="105" d="100"/>
        </p:scale>
        <p:origin x="10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249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946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500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88951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953744" y="4212752"/>
            <a:ext cx="3438347" cy="11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953744" y="6381547"/>
            <a:ext cx="6844162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871" y="1092086"/>
            <a:ext cx="3301752" cy="165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01750-3CB2-4020-AFFA-42591B7C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2"/>
            <a:ext cx="9941706" cy="125721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DFB6-AB49-404B-9EE3-7D82CA094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3"/>
            <a:ext cx="9926939" cy="431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EF0B-F0EE-4229-A487-4BD8C392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871" y="6314048"/>
            <a:ext cx="617277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 - Not to be reproduced.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B1C2B7C-E654-5320-CB37-DCECF2DB3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9222" y="6031608"/>
            <a:ext cx="2799965" cy="8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 Medium"/>
              <a:buNone/>
              <a:defRPr sz="33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909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3978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nnasur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989289" y="2779828"/>
            <a:ext cx="7549403" cy="23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ibre Franklin Medium"/>
              <a:buNone/>
            </a:pP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Welcome! The webinar will begin shortly.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MGA PROGRAM UPDATES &amp; REFRESH, plus, INTRODUCTION OF ONE80 FLOOD DIVISION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endParaRPr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4294967295"/>
          </p:nvPr>
        </p:nvSpPr>
        <p:spPr>
          <a:xfrm>
            <a:off x="989290" y="5056085"/>
            <a:ext cx="6132727" cy="119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i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i="1" dirty="0">
                <a:solidFill>
                  <a:srgbClr val="FFFFFF"/>
                </a:solidFill>
              </a:rPr>
              <a:t>Presented by: </a:t>
            </a:r>
            <a:r>
              <a:rPr lang="en-US" sz="1400" dirty="0">
                <a:solidFill>
                  <a:srgbClr val="FFFFFF"/>
                </a:solidFill>
              </a:rPr>
              <a:t>Kieran O’Rourke, UW Manager, Jim McErlean, Business Development and Mary Stone, One80 Flood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rgbClr val="FFFFFF"/>
                </a:solidFill>
              </a:rPr>
              <a:t>June 7, 2023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ftr" idx="11"/>
          </p:nvPr>
        </p:nvSpPr>
        <p:spPr>
          <a:xfrm>
            <a:off x="989290" y="6381547"/>
            <a:ext cx="6941838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- Not to be reproduced.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316A-0FD5-4F20-AE44-0B57FAD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56B9-51F7-490A-8E8D-00CD139C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2"/>
            <a:ext cx="10648950" cy="46121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/>
              <a:t>2:00-2:05</a:t>
            </a:r>
          </a:p>
          <a:p>
            <a:pPr marL="0" indent="0">
              <a:buNone/>
            </a:pPr>
            <a:r>
              <a:rPr lang="en-US" sz="2800" dirty="0"/>
              <a:t>Introductions, Jim McErlean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2:05-2:15</a:t>
            </a:r>
          </a:p>
          <a:p>
            <a:pPr marL="0" indent="0">
              <a:buNone/>
            </a:pPr>
            <a:r>
              <a:rPr lang="en-US" sz="2800" dirty="0"/>
              <a:t>Cannasure MGA Program, Kieran O’Rourke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b="1" dirty="0"/>
              <a:t>2:15-2:20</a:t>
            </a:r>
          </a:p>
          <a:p>
            <a:pPr marL="0" indent="0">
              <a:buNone/>
            </a:pPr>
            <a:r>
              <a:rPr lang="en-US" sz="2800" dirty="0"/>
              <a:t>Cannasure Brokerage Unit, Jim Mc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2:20-2:30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Flood, Mary Stone One80 Intermediaries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2:30…</a:t>
            </a:r>
          </a:p>
          <a:p>
            <a:pPr marL="0" indent="0">
              <a:buNone/>
            </a:pPr>
            <a:r>
              <a:rPr lang="en-US" sz="2800" dirty="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B3F3A-F52A-44B9-83C8-36B7A84A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 - Not to be reproduced without the express written consent of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Cannasure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Insurance Services, LLC</a:t>
            </a:r>
          </a:p>
        </p:txBody>
      </p:sp>
    </p:spTree>
    <p:extLst>
      <p:ext uri="{BB962C8B-B14F-4D97-AF65-F5344CB8AC3E}">
        <p14:creationId xmlns:p14="http://schemas.microsoft.com/office/powerpoint/2010/main" val="361615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953744" y="4212752"/>
            <a:ext cx="6981942" cy="11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</a:rPr>
              <a:t>Cannasure MGA Discussion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Kieran O’Rourke, UW Manager</a:t>
            </a:r>
            <a:endParaRPr sz="2400"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953744" y="6381547"/>
            <a:ext cx="6844162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Confidential - Not to be reproduced.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7B5F1-BC62-4697-B525-397BE471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Cannasure MGA Program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CA8E-D7BC-4503-9C29-678EF30F3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Limits/Limits/Limits!</a:t>
            </a:r>
          </a:p>
          <a:p>
            <a:r>
              <a:rPr lang="en-US" dirty="0"/>
              <a:t>Excess Property</a:t>
            </a:r>
          </a:p>
          <a:p>
            <a:r>
              <a:rPr lang="en-US" dirty="0"/>
              <a:t>Excess GL Pricing:  $5M </a:t>
            </a:r>
            <a:r>
              <a:rPr lang="en-US" dirty="0" err="1"/>
              <a:t>xs</a:t>
            </a:r>
            <a:r>
              <a:rPr lang="en-US" dirty="0"/>
              <a:t> $1M</a:t>
            </a:r>
          </a:p>
          <a:p>
            <a:r>
              <a:rPr lang="en-US" dirty="0"/>
              <a:t>New Application coming</a:t>
            </a:r>
          </a:p>
          <a:p>
            <a:r>
              <a:rPr lang="en-US" dirty="0"/>
              <a:t>Losses &amp; Lighting</a:t>
            </a:r>
          </a:p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415789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953744" y="4212752"/>
            <a:ext cx="6981942" cy="11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</a:rPr>
              <a:t>Brokerage Unit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Jim McErlean, Business Development</a:t>
            </a:r>
            <a:endParaRPr sz="2400"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953744" y="6381547"/>
            <a:ext cx="6844162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Confidential - Not to be reproduced.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36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316A-0FD5-4F20-AE44-0B57FAD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Brokerage Unit - 2023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56B9-51F7-490A-8E8D-00CD139C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2"/>
            <a:ext cx="10382250" cy="468199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/>
              <a:t>But first:  did you see the NY Post article talking about 300,000 pounds of Cannabis that is about to be sold at Festivals &amp; Farmer’s Markets because the NY Cannabis Board has slow-played the issuance of Cannabis licenses?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/>
              <a:t>Workers Compensation</a:t>
            </a:r>
          </a:p>
          <a:p>
            <a:pPr marL="342900" indent="-342900"/>
            <a:r>
              <a:rPr lang="en-US" dirty="0"/>
              <a:t>Builders Risk</a:t>
            </a:r>
          </a:p>
          <a:p>
            <a:pPr marL="342900" indent="-342900"/>
            <a:r>
              <a:rPr lang="en-US" dirty="0"/>
              <a:t>Bonds</a:t>
            </a:r>
          </a:p>
          <a:p>
            <a:pPr marL="342900" indent="-342900"/>
            <a:r>
              <a:rPr lang="en-US" dirty="0"/>
              <a:t>General Liability</a:t>
            </a:r>
          </a:p>
          <a:p>
            <a:pPr marL="342900" indent="-342900"/>
            <a:r>
              <a:rPr lang="en-US" dirty="0"/>
              <a:t>EPL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B3F3A-F52A-44B9-83C8-36B7A84A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Not to be reproduced without the express written consent of Cannasure Insurance Services, LLC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953744" y="4212752"/>
            <a:ext cx="6981942" cy="11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</a:rPr>
              <a:t>Flood Discussion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Mary Stone, One80 Intermediaries</a:t>
            </a:r>
            <a:endParaRPr sz="2400"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953744" y="6381547"/>
            <a:ext cx="6844162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Confidential - Not to be reproduced.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893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316A-0FD5-4F20-AE44-0B57FAD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Flood Coverage, One80 Intermediaries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56B9-51F7-490A-8E8D-00CD139C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2"/>
            <a:ext cx="10382250" cy="4681997"/>
          </a:xfrm>
        </p:spPr>
        <p:txBody>
          <a:bodyPr numCol="1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Libre Franklin" pitchFamily="2" charset="77"/>
              </a:rPr>
              <a:t>Coverage available for all flood zones (Non-special flood hazard areas and special flood hazard area)</a:t>
            </a:r>
          </a:p>
          <a:p>
            <a:pPr marL="95250" indent="0" rtl="0" fontAlgn="base">
              <a:buNone/>
            </a:pPr>
            <a:endParaRPr lang="en-US" sz="1800" dirty="0">
              <a:effectLst/>
              <a:latin typeface="Libre Franklin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Libre Franklin" pitchFamily="2" charset="77"/>
              </a:rPr>
              <a:t>Building and business personal property coverage available for building owners and landlords</a:t>
            </a:r>
          </a:p>
          <a:p>
            <a:pPr marL="95250" indent="0" rtl="0" fontAlgn="base">
              <a:buNone/>
            </a:pPr>
            <a:endParaRPr lang="en-US" sz="1800" dirty="0">
              <a:effectLst/>
              <a:latin typeface="Libre Franklin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Libre Franklin" pitchFamily="2" charset="77"/>
              </a:rPr>
              <a:t>Tenants betterments and Improvements and business personal property available for lease property</a:t>
            </a:r>
          </a:p>
          <a:p>
            <a:pPr marL="95250" indent="0" rtl="0" fontAlgn="base">
              <a:buNone/>
            </a:pPr>
            <a:endParaRPr lang="en-US" sz="1800" dirty="0">
              <a:effectLst/>
              <a:latin typeface="Libre Franklin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Libre Franklin" pitchFamily="2" charset="77"/>
              </a:rPr>
              <a:t>Loss of rents and business income available for both owners and tenants.</a:t>
            </a:r>
          </a:p>
          <a:p>
            <a:pPr marL="95250" indent="0" rtl="0" fontAlgn="base">
              <a:buNone/>
            </a:pPr>
            <a:endParaRPr lang="en-US" sz="1800" dirty="0">
              <a:effectLst/>
              <a:latin typeface="Libre Franklin" pitchFamily="2" charset="77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Libre Franklin" pitchFamily="2" charset="77"/>
              </a:rPr>
              <a:t>A good submission includes SOV with COPE in Excel format, target premium, loss history, application and coverage limits requested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B3F3A-F52A-44B9-83C8-36B7A84A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Not to be reproduced without the express written consent of Cannasure Insurance Services, LLC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8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953744" y="4212752"/>
            <a:ext cx="6981942" cy="212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</a:rPr>
              <a:t>Q&amp;A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We will be taking questions from the Q&amp;A section of your Zoom control bar. You can reach us after the presentation at </a:t>
            </a: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info@cannasure.com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  <a:br>
              <a:rPr lang="en-US" sz="2400" dirty="0">
                <a:solidFill>
                  <a:schemeClr val="accent1"/>
                </a:solidFill>
              </a:rPr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Thank you!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828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nnasure">
      <a:dk1>
        <a:srgbClr val="003F5F"/>
      </a:dk1>
      <a:lt1>
        <a:srgbClr val="FFFFFF"/>
      </a:lt1>
      <a:dk2>
        <a:srgbClr val="00A3E0"/>
      </a:dk2>
      <a:lt2>
        <a:srgbClr val="011669"/>
      </a:lt2>
      <a:accent1>
        <a:srgbClr val="97C93D"/>
      </a:accent1>
      <a:accent2>
        <a:srgbClr val="F26729"/>
      </a:accent2>
      <a:accent3>
        <a:srgbClr val="75868F"/>
      </a:accent3>
      <a:accent4>
        <a:srgbClr val="A2BAC3"/>
      </a:accent4>
      <a:accent5>
        <a:srgbClr val="95D3E9"/>
      </a:accent5>
      <a:accent6>
        <a:srgbClr val="5F4876"/>
      </a:accent6>
      <a:hlink>
        <a:srgbClr val="011669"/>
      </a:hlink>
      <a:folHlink>
        <a:srgbClr val="0088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391</Words>
  <Application>Microsoft Macintosh PowerPoint</Application>
  <PresentationFormat>Widescreen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Libre Franklin Medium</vt:lpstr>
      <vt:lpstr>Libre Franklin</vt:lpstr>
      <vt:lpstr>1_Office Theme</vt:lpstr>
      <vt:lpstr> Welcome! The webinar will begin shortly.   MGA PROGRAM UPDATES &amp; REFRESH, plus, INTRODUCTION OF ONE80 FLOOD DIVISION  </vt:lpstr>
      <vt:lpstr>Agenda</vt:lpstr>
      <vt:lpstr>Cannasure MGA Discussion Kieran O’Rourke, UW Manager</vt:lpstr>
      <vt:lpstr>Cannasure MGA Program Discussion</vt:lpstr>
      <vt:lpstr>Brokerage Unit Jim McErlean, Business Development</vt:lpstr>
      <vt:lpstr>Brokerage Unit - 2023 Highlights </vt:lpstr>
      <vt:lpstr>Flood Discussion Mary Stone, One80 Intermediaries</vt:lpstr>
      <vt:lpstr>Flood Coverage, One80 Intermediaries</vt:lpstr>
      <vt:lpstr>Q&amp;A We will be taking questions from the Q&amp;A section of your Zoom control bar. You can reach us after the presentation at info@cannasure.com.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Welcome! The webinar will begin shortly.   SPECIALTY COVERAGES OVERVIEW  </dc:title>
  <dc:creator>Kieran O'Rourke</dc:creator>
  <cp:lastModifiedBy>Sawka, Grace M</cp:lastModifiedBy>
  <cp:revision>43</cp:revision>
  <dcterms:created xsi:type="dcterms:W3CDTF">2020-06-18T15:47:04Z</dcterms:created>
  <dcterms:modified xsi:type="dcterms:W3CDTF">2023-06-07T17:35:17Z</dcterms:modified>
</cp:coreProperties>
</file>